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36" autoAdjust="0"/>
  </p:normalViewPr>
  <p:slideViewPr>
    <p:cSldViewPr>
      <p:cViewPr varScale="1">
        <p:scale>
          <a:sx n="87" d="100"/>
          <a:sy n="87" d="100"/>
        </p:scale>
        <p:origin x="-9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67AD8AB-582F-4D79-BC02-B690797754CD}" type="datetimeFigureOut">
              <a:rPr lang="cs-CZ" smtClean="0"/>
              <a:t>16.6.2014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1B52F62-7404-41FA-8A78-42C314EE74F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>
                <a:latin typeface="Berlin Sans FB Demi" pitchFamily="34" charset="0"/>
              </a:rPr>
              <a:t>Test </a:t>
            </a:r>
            <a:endParaRPr lang="cs-CZ" sz="9600" b="1" dirty="0">
              <a:latin typeface="Berlin Sans FB Dem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8800" b="1" i="1" u="sng" dirty="0" smtClean="0">
                <a:latin typeface="Berlin Sans FB Demi" pitchFamily="34" charset="0"/>
              </a:rPr>
              <a:t>O naší škole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205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mouzka\AppData\Local\Microsoft\Windows\Temporary Internet Files\Content.IE5\UJ6Q1Q4B\MC90043800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977" y="4361373"/>
            <a:ext cx="916087" cy="62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ouzka\AppData\Local\Microsoft\Windows\Temporary Internet Files\Content.IE5\UJ6Q1Q4B\MC9004404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09169"/>
            <a:ext cx="567815" cy="758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mouzka\AppData\Local\Microsoft\Windows\Temporary Internet Files\Content.IE5\LV0GGWOJ\MC90043246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9246"/>
            <a:ext cx="800337" cy="76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 Kolik je nás ve třídě?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734276" y="1490901"/>
            <a:ext cx="388843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28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47327" y="2708920"/>
            <a:ext cx="388843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30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734276" y="4077072"/>
            <a:ext cx="3888432" cy="936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145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545 -0.00092 C 0.24045 -0.00023 0.26198 -0.00092 0.28577 0.00371 C 0.29288 0.00324 0.30018 0.0044 0.30712 0.00232 C 0.30834 0.00186 0.30625 -0.00092 0.3059 -0.00254 C 0.304 -0.01111 0.30209 -0.01944 0.3 -0.02801 C 0.29566 -0.0449 0.3 -0.06388 0.3 -0.08194 " pathEditMode="relative" ptsTypes="fffff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649 0.00394 C 0.29323 -0.00347 0.37049 0.00232 0.4474 0.00556 C 0.47865 0.0037 0.50903 -0.00231 0.54028 -0.00393 C 0.55017 -0.00671 0.56007 -0.00903 0.56997 -0.00556 C 0.58438 0.00718 0.61042 0.00718 0.62708 0.00718 " pathEditMode="relative" ptsTypes="ffff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379 0.00232 C 0.28768 0.00278 0.35156 0.00301 0.41545 0.00394 C 0.51163 0.00509 0.44045 0.00394 0.48455 0.00718 C 0.49358 0.00787 0.50278 0.0081 0.51181 0.0088 C 0.52014 0.00949 0.53681 0.01181 0.53681 0.01181 C 0.58195 0.01088 0.6191 0.00926 0.66181 0.00394 C 0.66771 0.00185 0.66493 0.00232 0.67014 0.00232 " pathEditMode="relative" ptsTypes="ffffff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mouzka\AppData\Local\Microsoft\Windows\Temporary Internet Files\Content.IE5\LV0GGWOJ\MC90043438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966" y="2972672"/>
            <a:ext cx="719640" cy="728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ouzka\AppData\Local\Microsoft\Windows\Temporary Internet Files\Content.IE5\UJ6Q1Q4B\MC9004415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517" y="4453005"/>
            <a:ext cx="560890" cy="544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mouzka\AppData\Local\Microsoft\Windows\Temporary Internet Files\Content.IE5\S8PCYZHQ\MC900434379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517" y="1586055"/>
            <a:ext cx="792088" cy="7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2) Kolik je dětí ve škole?</a:t>
            </a:r>
            <a:endParaRPr lang="cs-CZ" dirty="0"/>
          </a:p>
        </p:txBody>
      </p:sp>
      <p:sp>
        <p:nvSpPr>
          <p:cNvPr id="3" name="Zaoblený obdélník 2"/>
          <p:cNvSpPr/>
          <p:nvPr/>
        </p:nvSpPr>
        <p:spPr>
          <a:xfrm>
            <a:off x="598385" y="2904863"/>
            <a:ext cx="316835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291</a:t>
            </a:r>
            <a:endParaRPr lang="cs-CZ" dirty="0"/>
          </a:p>
        </p:txBody>
      </p:sp>
      <p:sp>
        <p:nvSpPr>
          <p:cNvPr id="4" name="Zaoblený obdélník 3"/>
          <p:cNvSpPr/>
          <p:nvPr/>
        </p:nvSpPr>
        <p:spPr>
          <a:xfrm>
            <a:off x="629477" y="1437605"/>
            <a:ext cx="316835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200</a:t>
            </a:r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631776" y="4293096"/>
            <a:ext cx="316835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300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76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976 0.01435 C 0.19965 0.0088 0.2092 0.00162 0.21962 -0.00162 C 0.25191 -0.01158 0.28438 -0.01412 0.31719 -0.0206 C 0.34392 -0.01945 0.34688 -0.01921 0.36597 -0.01597 C 0.38333 -0.00162 0.40295 0.00602 0.42188 0.01597 C 0.42622 0.01829 0.43073 0.01852 0.43507 0.0206 C 0.44236 0.0243 0.44809 0.03171 0.45521 0.03495 C 0.46875 0.05231 0.48663 0.06342 0.49809 0.08403 C 0.5 0.09167 0.50295 0.09861 0.50521 0.10625 C 0.51077 0.15023 0.50695 0.18657 0.4934 0.22546 C 0.49236 0.24097 0.49236 0.26018 0.48142 0.26991 C 0.4257 0.26412 0.3684 0.25717 0.31354 0.27292 C 0.28299 0.27199 0.27188 0.27315 0.24809 0.26667 C 0.23403 0.25694 0.21858 0.25092 0.20521 0.23958 C 0.19636 0.23217 0.19011 0.22153 0.18142 0.21435 C 0.16736 0.19005 0.14948 0.18796 0.12795 0.18264 C 0.1184 0.18032 0.11024 0.17384 0.10052 0.17153 C 0.09462 0.16505 0.08681 0.1588 0.07899 0.1588 " pathEditMode="relative" ptsTypes="fffffffffffffffff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93 0.00857 C 0.21006 0.02292 0.22795 0.02431 0.24218 0.02778 C 0.27187 0.03519 0.30364 0.03426 0.33385 0.03565 C 0.38784 0.03473 0.40243 0.03403 0.44218 0.0294 C 0.45607 0.02315 0.47118 0.0213 0.48506 0.01505 C 0.49305 0.01135 0.4993 0.00857 0.50763 0.00718 C 0.51197 0.00324 0.51614 0.00209 0.52083 -0.00092 C 0.52934 -0.00671 0.53732 -0.01412 0.54583 -0.0199 C 0.54878 -0.02569 0.55156 -0.0287 0.55659 -0.03101 C 0.5625 -0.03703 0.56822 -0.04537 0.57552 -0.04838 C 0.58263 -0.05555 0.58732 -0.06435 0.5934 -0.07222 C 0.59479 -0.07407 0.59687 -0.07523 0.59826 -0.07708 C 0.60468 -0.08564 0.59843 -0.08194 0.60538 -0.08495 C 0.60902 -0.09004 0.61232 -0.09583 0.61597 -0.10092 C 0.61805 -0.11157 0.63159 -0.13426 0.6375 -0.14213 C 0.64027 -0.15301 0.64479 -0.16203 0.64826 -0.17222 C 0.65138 -0.18125 0.65225 -0.18796 0.65659 -0.19606 C 0.65816 -0.21342 0.66128 -0.23009 0.66493 -0.24699 C 0.66579 -0.25648 0.66631 -0.26226 0.66961 -0.2706 C 0.67152 -0.28379 0.67604 -0.29606 0.67916 -0.30879 C 0.6802 -0.3206 0.68229 -0.33773 0.67916 -0.34838 C 0.67743 -0.35463 0.67118 -0.35601 0.66718 -0.3581 C 0.64479 -0.36898 0.62986 -0.36597 0.60295 -0.36597 " pathEditMode="relative" ptsTypes="ffffffffffffffffffffff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81481E-6 C 0.06476 4.81481E-6 0.12066 4.81481E-6 0.18264 0.00046 C 0.19896 0.00069 0.21546 0.00069 0.23177 0.00069 C 0.24115 0.00092 0.24983 0.00138 0.25868 0.00185 C 0.26112 0.00231 0.26372 0.00254 0.2665 0.00277 C 0.26806 0.003 0.27188 0.00324 0.27188 0.00324 C 0.27223 0.00347 0.27257 0.00347 0.27327 0.0037 C 0.27396 0.0037 0.275 0.0037 0.2757 0.0037 C 0.27987 0.00439 0.27257 0.00393 0.27865 0.00416 C 0.28334 0.00555 0.27691 0.00393 0.28264 0.00509 C 0.2849 0.00555 0.28577 0.00601 0.28872 0.00625 C 0.28959 0.00694 0.28993 0.00694 0.29254 0.0074 C 0.29375 0.0081 0.29532 0.00856 0.29792 0.00925 C 0.29914 0.00995 0.30018 0.0118 0.30018 0.0118 C 0.30087 0.01527 0.30018 0.01481 0.30556 0.01736 C 0.30573 0.01736 0.30695 0.01875 0.30712 0.01898 C 0.30799 0.01944 0.3099 0.0199 0.31094 0.0206 C 0.31164 0.02152 0.31302 0.02222 0.31476 0.02314 C 0.31546 0.02361 0.31546 0.0243 0.31789 0.02476 C 0.31893 0.02569 0.32014 0.02662 0.32396 0.02731 C 0.32587 0.02754 0.32934 0.02824 0.32934 0.02824 C 0.33073 0.0287 0.3316 0.02939 0.33403 0.02986 C 0.33542 0.03032 0.33664 0.03125 0.33855 0.03171 C 0.34358 0.0331 0.35087 0.03449 0.35938 0.03518 C 0.36285 0.03611 0.36059 0.03587 0.36476 0.03634 C 0.36806 0.03703 0.37223 0.0375 0.37778 0.03796 C 0.37987 0.03819 0.38177 0.03819 0.38403 0.03842 " pathEditMode="relative" rAng="0" ptsTypes="ffffffffffffffffffffffffff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01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mouzka\AppData\Local\Microsoft\Windows\Temporary Internet Files\Content.IE5\FFOOOWTW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565" y="4189603"/>
            <a:ext cx="787847" cy="53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mouzka\AppData\Local\Microsoft\Windows\Temporary Internet Files\Content.IE5\LV0GGWOJ\MC90043984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4295" y="3922142"/>
            <a:ext cx="1035050" cy="65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mouzka\AppData\Local\Microsoft\Windows\Temporary Internet Files\Content.IE5\FFOOOWTW\MC90044157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3060576"/>
            <a:ext cx="1109362" cy="861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3) Kdo je ředitel?</a:t>
            </a:r>
            <a:endParaRPr lang="cs-CZ" dirty="0"/>
          </a:p>
        </p:txBody>
      </p:sp>
      <p:sp>
        <p:nvSpPr>
          <p:cNvPr id="3" name="Rovnoramenný trojúhelník 2"/>
          <p:cNvSpPr/>
          <p:nvPr/>
        </p:nvSpPr>
        <p:spPr>
          <a:xfrm>
            <a:off x="1835696" y="2996952"/>
            <a:ext cx="2232248" cy="18722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Jaromír Snížek</a:t>
            </a:r>
            <a:endParaRPr lang="cs-CZ" dirty="0"/>
          </a:p>
        </p:txBody>
      </p:sp>
      <p:sp>
        <p:nvSpPr>
          <p:cNvPr id="4" name="Rovnoramenný trojúhelník 3"/>
          <p:cNvSpPr/>
          <p:nvPr/>
        </p:nvSpPr>
        <p:spPr>
          <a:xfrm rot="10800000">
            <a:off x="2976904" y="2996952"/>
            <a:ext cx="2199591" cy="18722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Ivan Prokop</a:t>
            </a:r>
            <a:endParaRPr lang="cs-CZ" dirty="0"/>
          </a:p>
        </p:txBody>
      </p:sp>
      <p:sp>
        <p:nvSpPr>
          <p:cNvPr id="5" name="Rovnoramenný trojúhelník 4"/>
          <p:cNvSpPr/>
          <p:nvPr/>
        </p:nvSpPr>
        <p:spPr>
          <a:xfrm>
            <a:off x="4060371" y="3068960"/>
            <a:ext cx="2232248" cy="1800200"/>
          </a:xfrm>
          <a:prstGeom prst="triangle">
            <a:avLst>
              <a:gd name="adj" fmla="val 509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Hynek Radouš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479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C -0.00798 -0.00301 -0.01579 -0.00671 -0.02378 -0.00949 C -0.03559 -0.01921 -0.02343 -0.01065 -0.0368 -0.01597 C -0.04826 -0.0206 -0.06093 -0.02685 -0.07135 -0.03496 C -0.07968 -0.04144 -0.08142 -0.05648 -0.09045 -0.06042 C -0.09826 -0.07083 -0.10347 -0.08241 -0.10833 -0.09537 C -0.10937 -0.10162 -0.1118 -0.10671 -0.11302 -0.11273 C -0.11527 -0.12384 -0.11614 -0.13056 -0.12135 -0.13982 C -0.12708 -0.1625 -0.13472 -0.1831 -0.13923 -0.20648 C -0.13819 -0.27477 -0.13802 -0.26482 -0.13559 -0.30648 C -0.13507 -0.31597 -0.13507 -0.32546 -0.13437 -0.33496 C -0.13281 -0.3581 -0.11892 -0.40278 -0.10104 -0.41111 C -0.09236 -0.41505 -0.08437 -0.42014 -0.075 -0.42222 C -0.06736 -0.42384 -0.05763 -0.42871 -0.05 -0.42871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8 -0.16713 C -0.00052 -0.18634 0.01094 -0.20347 0.02448 -0.21944 C 0.03021 -0.22616 0.03646 -0.22986 0.04219 -0.23681 C 0.05261 -0.24931 0.06893 -0.26458 0.08282 -0.26852 C 0.09098 -0.28009 0.10261 -0.28032 0.11372 -0.28287 C 0.12014 -0.28889 0.11771 -0.28773 0.13039 -0.28773 C 0.14566 -0.28773 0.16164 -0.28588 0.17674 -0.28287 C 0.19688 -0.2787 0.21563 -0.27176 0.23507 -0.26389 C 0.26129 -0.25324 0.29375 -0.24514 0.31841 -0.22894 C 0.32327 -0.22569 0.32778 -0.22199 0.33282 -0.21944 C 0.33855 -0.21667 0.3448 -0.21574 0.35052 -0.21296 C 0.35469 -0.21088 0.35834 -0.20718 0.3625 -0.20509 C 0.3724 -0.2 0.3849 -0.19907 0.39341 -0.18935 C 0.4073 -0.17361 0.41337 -0.14931 0.41962 -0.12732 C 0.42257 -0.1169 0.42414 -0.10509 0.43039 -0.09722 C 0.4316 -0.08889 0.43195 -0.08565 0.43629 -0.07963 C 0.43768 -0.07431 0.43664 -0.07616 0.43872 -0.07338 " pathEditMode="relative" ptsTypes="ffffffffffffffff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58 0.14838 C -0.00816 0.17223 0.00191 0.19607 0.0125 0.21968 C 0.01961 0.23542 0.02899 0.26158 0.04097 0.27199 C 0.04618 0.28149 0.0526 0.28912 0.05885 0.29746 C 0.0625 0.30232 0.07083 0.31019 0.07083 0.31019 C 0.07152 0.31227 0.07187 0.31482 0.07309 0.31644 C 0.0743 0.31806 0.07656 0.31829 0.07795 0.31968 C 0.08073 0.32246 0.08836 0.3301 0.08975 0.33403 " pathEditMode="relative" ptsTypes="fffffff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mouzka\AppData\Local\Microsoft\Windows\Temporary Internet Files\Content.IE5\LV0GGWOJ\MC900432461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48750"/>
            <a:ext cx="890551" cy="856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ouzka\AppData\Local\Microsoft\Windows\Temporary Internet Files\Content.IE5\UJ6Q1Q4B\MC900438006[2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88422"/>
            <a:ext cx="923926" cy="630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ouzka\AppData\Local\Microsoft\Windows\Temporary Internet Files\Content.IE5\S8PCYZHQ\MC90044045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096" y="4574840"/>
            <a:ext cx="791216" cy="105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4) Kolik je tříd na celé škole?</a:t>
            </a:r>
            <a:endParaRPr lang="cs-CZ" dirty="0"/>
          </a:p>
        </p:txBody>
      </p:sp>
      <p:sp>
        <p:nvSpPr>
          <p:cNvPr id="3" name="Šipka doprava 2"/>
          <p:cNvSpPr/>
          <p:nvPr/>
        </p:nvSpPr>
        <p:spPr>
          <a:xfrm>
            <a:off x="2699792" y="1412776"/>
            <a:ext cx="3168352" cy="16561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14</a:t>
            </a:r>
            <a:endParaRPr lang="cs-CZ" dirty="0"/>
          </a:p>
        </p:txBody>
      </p:sp>
      <p:sp>
        <p:nvSpPr>
          <p:cNvPr id="4" name="Šipka dolů 3"/>
          <p:cNvSpPr/>
          <p:nvPr/>
        </p:nvSpPr>
        <p:spPr>
          <a:xfrm>
            <a:off x="5220072" y="4198370"/>
            <a:ext cx="2508347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15</a:t>
            </a:r>
            <a:endParaRPr lang="cs-CZ" dirty="0"/>
          </a:p>
        </p:txBody>
      </p:sp>
      <p:sp>
        <p:nvSpPr>
          <p:cNvPr id="5" name="Šipka dolů 4"/>
          <p:cNvSpPr/>
          <p:nvPr/>
        </p:nvSpPr>
        <p:spPr>
          <a:xfrm>
            <a:off x="971600" y="4221088"/>
            <a:ext cx="1872208" cy="17649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693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115 0.00509 C 0.23282 0.00255 0.27448 0.00069 0.31615 -0.00116 C 0.33125 -0.0037 0.32257 -0.00208 0.34236 -0.00602 C 0.34514 -0.00648 0.3507 -0.00764 0.3507 -0.00764 C 0.35747 -0.01042 0.36389 -0.01204 0.37084 -0.01389 C 0.37865 -0.02083 0.37309 -0.01643 0.38872 -0.02338 C 0.38993 -0.02384 0.39236 -0.025 0.39236 -0.025 C 0.40104 -0.03287 0.39723 -0.02917 0.40417 -0.03611 C 0.40504 -0.03773 0.40556 -0.03958 0.4066 -0.04097 C 0.40764 -0.04236 0.40938 -0.04259 0.41025 -0.04398 C 0.41545 -0.05185 0.41754 -0.0625 0.42205 -0.07106 C 0.42483 -0.07639 0.4316 -0.08542 0.4316 -0.08542 C 0.43299 -0.09074 0.43542 -0.09468 0.4375 -0.09954 C 0.43889 -0.10301 0.44236 -0.10926 0.44236 -0.10926 C 0.44497 -0.12199 0.44375 -0.11667 0.44584 -0.125 C 0.44723 -0.13843 0.45 -0.15463 0.43993 -0.16157 C 0.43681 -0.16759 0.43212 -0.17338 0.42691 -0.17593 C 0.42483 -0.18356 0.42275 -0.18125 0.41736 -0.1838 C 0.41129 -0.18958 0.40469 -0.19051 0.39827 -0.19491 " pathEditMode="relative" ptsTypes="ffffffffffffffffff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937 0.08426 C 0.12604 0.10857 0.14236 0.13102 0.15816 0.15579 C 0.171 0.17593 0.18715 0.19283 0.20104 0.21135 " pathEditMode="relative" ptsTypes="ff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C 0.02031 0.00162 0.04045 0.00463 0.06076 0.00486 C 0.10104 0.00533 0.13073 -0.00162 0.16666 -0.00162 " pathEditMode="relative" ptsTypes="ff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54</TotalTime>
  <Words>51</Words>
  <Application>Microsoft Office PowerPoint</Application>
  <PresentationFormat>Předvádění na obrazovce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Bohatý</vt:lpstr>
      <vt:lpstr>Test </vt:lpstr>
      <vt:lpstr>1) Kolik je nás ve třídě?</vt:lpstr>
      <vt:lpstr>2) Kolik je dětí ve škole?</vt:lpstr>
      <vt:lpstr>3) Kdo je ředitel?</vt:lpstr>
      <vt:lpstr>4) Kolik je tříd na celé škole?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Ouzká Michaela</dc:creator>
  <cp:lastModifiedBy>Ouzká Michaela</cp:lastModifiedBy>
  <cp:revision>6</cp:revision>
  <dcterms:created xsi:type="dcterms:W3CDTF">2014-05-26T08:27:26Z</dcterms:created>
  <dcterms:modified xsi:type="dcterms:W3CDTF">2014-06-16T09:05:57Z</dcterms:modified>
</cp:coreProperties>
</file>